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5" r:id="rId2"/>
  </p:sldIdLst>
  <p:sldSz cx="972026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800"/>
    <a:srgbClr val="E9DA1C"/>
    <a:srgbClr val="FF331B"/>
    <a:srgbClr val="E5DD20"/>
    <a:srgbClr val="E6EFED"/>
    <a:srgbClr val="E2E5CA"/>
    <a:srgbClr val="EEDED9"/>
    <a:srgbClr val="00AEAE"/>
    <a:srgbClr val="E6DC07"/>
    <a:srgbClr val="E3E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7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E5DC5-9C4D-44C4-93D9-98139E9EDA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0" y="1143000"/>
            <a:ext cx="5207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1C3D0-D936-4939-A1F3-14CFF471F3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1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1pPr>
    <a:lvl2pPr marL="365486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2pPr>
    <a:lvl3pPr marL="730971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3pPr>
    <a:lvl4pPr marL="1096457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4pPr>
    <a:lvl5pPr marL="1461943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5pPr>
    <a:lvl6pPr marL="1827428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6pPr>
    <a:lvl7pPr marL="2192914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7pPr>
    <a:lvl8pPr marL="2558400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8pPr>
    <a:lvl9pPr marL="2923885" algn="l" defTabSz="730971" rtl="0" eaLnBrk="1" latinLnBrk="0" hangingPunct="1">
      <a:defRPr sz="9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942577"/>
            <a:ext cx="7290197" cy="2005142"/>
          </a:xfrm>
          <a:prstGeom prst="rect">
            <a:avLst/>
          </a:prstGeom>
        </p:spPr>
        <p:txBody>
          <a:bodyPr anchor="b"/>
          <a:lstStyle>
            <a:lvl1pPr algn="ctr">
              <a:defRPr sz="4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025045"/>
            <a:ext cx="7290197" cy="1390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14"/>
            </a:lvl1pPr>
            <a:lvl2pPr marL="364526" indent="0" algn="ctr">
              <a:buNone/>
              <a:defRPr sz="1595"/>
            </a:lvl2pPr>
            <a:lvl3pPr marL="729051" indent="0" algn="ctr">
              <a:buNone/>
              <a:defRPr sz="1435"/>
            </a:lvl3pPr>
            <a:lvl4pPr marL="1093577" indent="0" algn="ctr">
              <a:buNone/>
              <a:defRPr sz="1276"/>
            </a:lvl4pPr>
            <a:lvl5pPr marL="1458102" indent="0" algn="ctr">
              <a:buNone/>
              <a:defRPr sz="1276"/>
            </a:lvl5pPr>
            <a:lvl6pPr marL="1822628" indent="0" algn="ctr">
              <a:buNone/>
              <a:defRPr sz="1276"/>
            </a:lvl6pPr>
            <a:lvl7pPr marL="2187153" indent="0" algn="ctr">
              <a:buNone/>
              <a:defRPr sz="1276"/>
            </a:lvl7pPr>
            <a:lvl8pPr marL="2551679" indent="0" algn="ctr">
              <a:buNone/>
              <a:defRPr sz="1276"/>
            </a:lvl8pPr>
            <a:lvl9pPr marL="2916204" indent="0" algn="ctr">
              <a:buNone/>
              <a:defRPr sz="1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5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06638"/>
            <a:ext cx="8383727" cy="11132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8" y="1533187"/>
            <a:ext cx="8383727" cy="365431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9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3" y="306637"/>
            <a:ext cx="2095932" cy="488086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8" y="306637"/>
            <a:ext cx="6166292" cy="488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5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06638"/>
            <a:ext cx="8383727" cy="11132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268" y="1533187"/>
            <a:ext cx="8383727" cy="36543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7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5" y="1435864"/>
            <a:ext cx="8383727" cy="2395771"/>
          </a:xfrm>
          <a:prstGeom prst="rect">
            <a:avLst/>
          </a:prstGeom>
        </p:spPr>
        <p:txBody>
          <a:bodyPr anchor="b"/>
          <a:lstStyle>
            <a:lvl1pPr>
              <a:defRPr sz="4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5" y="3854300"/>
            <a:ext cx="8383727" cy="12598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14">
                <a:solidFill>
                  <a:schemeClr val="tx1">
                    <a:tint val="75000"/>
                  </a:schemeClr>
                </a:solidFill>
              </a:defRPr>
            </a:lvl1pPr>
            <a:lvl2pPr marL="364526" indent="0">
              <a:buNone/>
              <a:defRPr sz="1595">
                <a:solidFill>
                  <a:schemeClr val="tx1">
                    <a:tint val="75000"/>
                  </a:schemeClr>
                </a:solidFill>
              </a:defRPr>
            </a:lvl2pPr>
            <a:lvl3pPr marL="729051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3pPr>
            <a:lvl4pPr marL="1093577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4pPr>
            <a:lvl5pPr marL="1458102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5pPr>
            <a:lvl6pPr marL="1822628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6pPr>
            <a:lvl7pPr marL="2187153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7pPr>
            <a:lvl8pPr marL="2551679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8pPr>
            <a:lvl9pPr marL="2916204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3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06638"/>
            <a:ext cx="8383727" cy="11132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533187"/>
            <a:ext cx="4131112" cy="36543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533187"/>
            <a:ext cx="4131112" cy="36543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8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06638"/>
            <a:ext cx="8383727" cy="11132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411865"/>
            <a:ext cx="4112126" cy="691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14" b="1"/>
            </a:lvl1pPr>
            <a:lvl2pPr marL="364526" indent="0">
              <a:buNone/>
              <a:defRPr sz="1595" b="1"/>
            </a:lvl2pPr>
            <a:lvl3pPr marL="729051" indent="0">
              <a:buNone/>
              <a:defRPr sz="1435" b="1"/>
            </a:lvl3pPr>
            <a:lvl4pPr marL="1093577" indent="0">
              <a:buNone/>
              <a:defRPr sz="1276" b="1"/>
            </a:lvl4pPr>
            <a:lvl5pPr marL="1458102" indent="0">
              <a:buNone/>
              <a:defRPr sz="1276" b="1"/>
            </a:lvl5pPr>
            <a:lvl6pPr marL="1822628" indent="0">
              <a:buNone/>
              <a:defRPr sz="1276" b="1"/>
            </a:lvl6pPr>
            <a:lvl7pPr marL="2187153" indent="0">
              <a:buNone/>
              <a:defRPr sz="1276" b="1"/>
            </a:lvl7pPr>
            <a:lvl8pPr marL="2551679" indent="0">
              <a:buNone/>
              <a:defRPr sz="1276" b="1"/>
            </a:lvl8pPr>
            <a:lvl9pPr marL="2916204" indent="0">
              <a:buNone/>
              <a:defRPr sz="1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103799"/>
            <a:ext cx="4112126" cy="3094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3" y="1411865"/>
            <a:ext cx="4132378" cy="691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14" b="1"/>
            </a:lvl1pPr>
            <a:lvl2pPr marL="364526" indent="0">
              <a:buNone/>
              <a:defRPr sz="1595" b="1"/>
            </a:lvl2pPr>
            <a:lvl3pPr marL="729051" indent="0">
              <a:buNone/>
              <a:defRPr sz="1435" b="1"/>
            </a:lvl3pPr>
            <a:lvl4pPr marL="1093577" indent="0">
              <a:buNone/>
              <a:defRPr sz="1276" b="1"/>
            </a:lvl4pPr>
            <a:lvl5pPr marL="1458102" indent="0">
              <a:buNone/>
              <a:defRPr sz="1276" b="1"/>
            </a:lvl5pPr>
            <a:lvl6pPr marL="1822628" indent="0">
              <a:buNone/>
              <a:defRPr sz="1276" b="1"/>
            </a:lvl6pPr>
            <a:lvl7pPr marL="2187153" indent="0">
              <a:buNone/>
              <a:defRPr sz="1276" b="1"/>
            </a:lvl7pPr>
            <a:lvl8pPr marL="2551679" indent="0">
              <a:buNone/>
              <a:defRPr sz="1276" b="1"/>
            </a:lvl8pPr>
            <a:lvl9pPr marL="2916204" indent="0">
              <a:buNone/>
              <a:defRPr sz="1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3" y="2103799"/>
            <a:ext cx="4132378" cy="3094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3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06638"/>
            <a:ext cx="8383727" cy="11132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7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6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83963"/>
            <a:ext cx="3135038" cy="1343872"/>
          </a:xfrm>
          <a:prstGeom prst="rect">
            <a:avLst/>
          </a:prstGeom>
        </p:spPr>
        <p:txBody>
          <a:bodyPr anchor="b"/>
          <a:lstStyle>
            <a:lvl1pPr>
              <a:defRPr sz="2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829255"/>
            <a:ext cx="4920883" cy="4092942"/>
          </a:xfrm>
          <a:prstGeom prst="rect">
            <a:avLst/>
          </a:prstGeom>
        </p:spPr>
        <p:txBody>
          <a:bodyPr/>
          <a:lstStyle>
            <a:lvl1pPr>
              <a:defRPr sz="2551"/>
            </a:lvl1pPr>
            <a:lvl2pPr>
              <a:defRPr sz="2232"/>
            </a:lvl2pPr>
            <a:lvl3pPr>
              <a:defRPr sz="1914"/>
            </a:lvl3pPr>
            <a:lvl4pPr>
              <a:defRPr sz="1595"/>
            </a:lvl4pPr>
            <a:lvl5pPr>
              <a:defRPr sz="1595"/>
            </a:lvl5pPr>
            <a:lvl6pPr>
              <a:defRPr sz="1595"/>
            </a:lvl6pPr>
            <a:lvl7pPr>
              <a:defRPr sz="1595"/>
            </a:lvl7pPr>
            <a:lvl8pPr>
              <a:defRPr sz="1595"/>
            </a:lvl8pPr>
            <a:lvl9pPr>
              <a:defRPr sz="159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727835"/>
            <a:ext cx="3135038" cy="32010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76"/>
            </a:lvl1pPr>
            <a:lvl2pPr marL="364526" indent="0">
              <a:buNone/>
              <a:defRPr sz="1116"/>
            </a:lvl2pPr>
            <a:lvl3pPr marL="729051" indent="0">
              <a:buNone/>
              <a:defRPr sz="957"/>
            </a:lvl3pPr>
            <a:lvl4pPr marL="1093577" indent="0">
              <a:buNone/>
              <a:defRPr sz="797"/>
            </a:lvl4pPr>
            <a:lvl5pPr marL="1458102" indent="0">
              <a:buNone/>
              <a:defRPr sz="797"/>
            </a:lvl5pPr>
            <a:lvl6pPr marL="1822628" indent="0">
              <a:buNone/>
              <a:defRPr sz="797"/>
            </a:lvl6pPr>
            <a:lvl7pPr marL="2187153" indent="0">
              <a:buNone/>
              <a:defRPr sz="797"/>
            </a:lvl7pPr>
            <a:lvl8pPr marL="2551679" indent="0">
              <a:buNone/>
              <a:defRPr sz="797"/>
            </a:lvl8pPr>
            <a:lvl9pPr marL="2916204" indent="0">
              <a:buNone/>
              <a:defRPr sz="79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83963"/>
            <a:ext cx="3135038" cy="1343872"/>
          </a:xfrm>
          <a:prstGeom prst="rect">
            <a:avLst/>
          </a:prstGeom>
        </p:spPr>
        <p:txBody>
          <a:bodyPr anchor="b"/>
          <a:lstStyle>
            <a:lvl1pPr>
              <a:defRPr sz="2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829255"/>
            <a:ext cx="4920883" cy="40929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551"/>
            </a:lvl1pPr>
            <a:lvl2pPr marL="364526" indent="0">
              <a:buNone/>
              <a:defRPr sz="2232"/>
            </a:lvl2pPr>
            <a:lvl3pPr marL="729051" indent="0">
              <a:buNone/>
              <a:defRPr sz="1914"/>
            </a:lvl3pPr>
            <a:lvl4pPr marL="1093577" indent="0">
              <a:buNone/>
              <a:defRPr sz="1595"/>
            </a:lvl4pPr>
            <a:lvl5pPr marL="1458102" indent="0">
              <a:buNone/>
              <a:defRPr sz="1595"/>
            </a:lvl5pPr>
            <a:lvl6pPr marL="1822628" indent="0">
              <a:buNone/>
              <a:defRPr sz="1595"/>
            </a:lvl6pPr>
            <a:lvl7pPr marL="2187153" indent="0">
              <a:buNone/>
              <a:defRPr sz="1595"/>
            </a:lvl7pPr>
            <a:lvl8pPr marL="2551679" indent="0">
              <a:buNone/>
              <a:defRPr sz="1595"/>
            </a:lvl8pPr>
            <a:lvl9pPr marL="2916204" indent="0">
              <a:buNone/>
              <a:defRPr sz="159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727835"/>
            <a:ext cx="3135038" cy="32010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76"/>
            </a:lvl1pPr>
            <a:lvl2pPr marL="364526" indent="0">
              <a:buNone/>
              <a:defRPr sz="1116"/>
            </a:lvl2pPr>
            <a:lvl3pPr marL="729051" indent="0">
              <a:buNone/>
              <a:defRPr sz="957"/>
            </a:lvl3pPr>
            <a:lvl4pPr marL="1093577" indent="0">
              <a:buNone/>
              <a:defRPr sz="797"/>
            </a:lvl4pPr>
            <a:lvl5pPr marL="1458102" indent="0">
              <a:buNone/>
              <a:defRPr sz="797"/>
            </a:lvl5pPr>
            <a:lvl6pPr marL="1822628" indent="0">
              <a:buNone/>
              <a:defRPr sz="797"/>
            </a:lvl6pPr>
            <a:lvl7pPr marL="2187153" indent="0">
              <a:buNone/>
              <a:defRPr sz="797"/>
            </a:lvl7pPr>
            <a:lvl8pPr marL="2551679" indent="0">
              <a:buNone/>
              <a:defRPr sz="797"/>
            </a:lvl8pPr>
            <a:lvl9pPr marL="2916204" indent="0">
              <a:buNone/>
              <a:defRPr sz="79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69A26F6E-782C-45FE-A314-E4A32A41267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5338158"/>
            <a:ext cx="3280589" cy="306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5338158"/>
            <a:ext cx="2187059" cy="306637"/>
          </a:xfrm>
          <a:prstGeom prst="rect">
            <a:avLst/>
          </a:prstGeom>
        </p:spPr>
        <p:txBody>
          <a:bodyPr/>
          <a:lstStyle/>
          <a:p>
            <a:fld id="{70019400-BF46-4C31-9A6E-1915687BF8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1">
                <a:alpha val="17000"/>
              </a:schemeClr>
            </a:gs>
            <a:gs pos="51000">
              <a:srgbClr val="E9DA1C">
                <a:alpha val="15000"/>
              </a:srgbClr>
            </a:gs>
            <a:gs pos="100000">
              <a:srgbClr val="FF0800">
                <a:alpha val="10000"/>
              </a:srgb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2"/>
          <p:cNvCxnSpPr/>
          <p:nvPr userDrawn="1"/>
        </p:nvCxnSpPr>
        <p:spPr>
          <a:xfrm>
            <a:off x="0" y="2867419"/>
            <a:ext cx="972026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32"/>
          <p:cNvCxnSpPr/>
          <p:nvPr userDrawn="1"/>
        </p:nvCxnSpPr>
        <p:spPr>
          <a:xfrm>
            <a:off x="4846901" y="-10319"/>
            <a:ext cx="0" cy="57703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Image 3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784" y="2690473"/>
            <a:ext cx="850233" cy="3568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503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29051" rtl="0" eaLnBrk="1" latinLnBrk="0" hangingPunct="1">
        <a:lnSpc>
          <a:spcPct val="90000"/>
        </a:lnSpc>
        <a:spcBef>
          <a:spcPct val="0"/>
        </a:spcBef>
        <a:buNone/>
        <a:defRPr sz="35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263" indent="-182263" algn="l" defTabSz="729051" rtl="0" eaLnBrk="1" latinLnBrk="0" hangingPunct="1">
        <a:lnSpc>
          <a:spcPct val="90000"/>
        </a:lnSpc>
        <a:spcBef>
          <a:spcPts val="797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46788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914" kern="1200">
          <a:solidFill>
            <a:schemeClr val="tx1"/>
          </a:solidFill>
          <a:latin typeface="+mn-lt"/>
          <a:ea typeface="+mn-ea"/>
          <a:cs typeface="+mn-cs"/>
        </a:defRPr>
      </a:lvl2pPr>
      <a:lvl3pPr marL="911314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3pPr>
      <a:lvl4pPr marL="1275839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4pPr>
      <a:lvl5pPr marL="1640365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5pPr>
      <a:lvl6pPr marL="2004891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6pPr>
      <a:lvl7pPr marL="2369416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7pPr>
      <a:lvl8pPr marL="2733942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8pPr>
      <a:lvl9pPr marL="3098467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1pPr>
      <a:lvl2pPr marL="364526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2pPr>
      <a:lvl3pPr marL="729051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3pPr>
      <a:lvl4pPr marL="1093577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4pPr>
      <a:lvl5pPr marL="1458102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5pPr>
      <a:lvl6pPr marL="1822628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6pPr>
      <a:lvl7pPr marL="2187153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7pPr>
      <a:lvl8pPr marL="2551679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8pPr>
      <a:lvl9pPr marL="2916204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1C3EA3-A3E6-4F50-8465-93D0458668BB}"/>
              </a:ext>
            </a:extLst>
          </p:cNvPr>
          <p:cNvSpPr txBox="1"/>
          <p:nvPr/>
        </p:nvSpPr>
        <p:spPr>
          <a:xfrm>
            <a:off x="6824783" y="5376237"/>
            <a:ext cx="1424598" cy="24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8" dirty="0">
                <a:latin typeface="Arial" panose="020B0604020202020204" pitchFamily="34" charset="0"/>
                <a:cs typeface="Arial" panose="020B0604020202020204" pitchFamily="34" charset="0"/>
              </a:rPr>
              <a:t>Author1@email.com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0" y="2920483"/>
            <a:ext cx="4894186" cy="270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1" b="1" dirty="0">
                <a:latin typeface="Arial" panose="020B0604020202020204" pitchFamily="34" charset="0"/>
                <a:cs typeface="Arial" panose="020B0604020202020204" pitchFamily="34" charset="0"/>
              </a:rPr>
              <a:t>Techniques and Methods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B66BB-B7F6-AD42-8251-3ED3D673B57E}"/>
              </a:ext>
            </a:extLst>
          </p:cNvPr>
          <p:cNvSpPr txBox="1"/>
          <p:nvPr/>
        </p:nvSpPr>
        <p:spPr>
          <a:xfrm>
            <a:off x="-1" y="3203685"/>
            <a:ext cx="4876063" cy="625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Possible contents for slide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Explanation(s) of methods used to obtain data or perform theoretical modeling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Schematics of testing set-ups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Diagrams of devices used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4910577" y="2918880"/>
            <a:ext cx="4809687" cy="270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1" b="1" dirty="0">
                <a:latin typeface="Arial" panose="020B0604020202020204" pitchFamily="34" charset="0"/>
                <a:cs typeface="Arial" panose="020B0604020202020204" pitchFamily="34" charset="0"/>
              </a:rPr>
              <a:t>Results and Conclusions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F6562E-7F00-7441-8054-3B4F47C15924}"/>
              </a:ext>
            </a:extLst>
          </p:cNvPr>
          <p:cNvSpPr txBox="1"/>
          <p:nvPr/>
        </p:nvSpPr>
        <p:spPr>
          <a:xfrm>
            <a:off x="4910577" y="3202083"/>
            <a:ext cx="4809687" cy="625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Possible contents for slide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Primary experimental data proving hypothesis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Key take-home message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endParaRPr lang="en-US" sz="8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8E8D09-504C-0043-9DE7-8AF8F42C0F1E}"/>
              </a:ext>
            </a:extLst>
          </p:cNvPr>
          <p:cNvSpPr txBox="1"/>
          <p:nvPr/>
        </p:nvSpPr>
        <p:spPr>
          <a:xfrm>
            <a:off x="26317" y="2326106"/>
            <a:ext cx="4867869" cy="491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1" b="1" dirty="0">
                <a:latin typeface="Arial" panose="020B0604020202020204" pitchFamily="34" charset="0"/>
                <a:cs typeface="Arial" panose="020B0604020202020204" pitchFamily="34" charset="0"/>
              </a:rPr>
              <a:t>Related publications:</a:t>
            </a: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 (up to 2 references)</a:t>
            </a:r>
          </a:p>
          <a:p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– F. Author </a:t>
            </a:r>
            <a:r>
              <a:rPr lang="en-US" sz="871" i="1" dirty="0"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, Journal 2 (5), 1234 (2019)</a:t>
            </a:r>
          </a:p>
          <a:p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– F. Author et al, Journal 1 (5), 1234 (2018)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8E8D09-504C-0043-9DE7-8AF8F42C0F1E}"/>
              </a:ext>
            </a:extLst>
          </p:cNvPr>
          <p:cNvSpPr txBox="1"/>
          <p:nvPr/>
        </p:nvSpPr>
        <p:spPr>
          <a:xfrm>
            <a:off x="4894187" y="5111234"/>
            <a:ext cx="4826077" cy="226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1" b="1" dirty="0">
                <a:latin typeface="Arial" panose="020B0604020202020204" pitchFamily="34" charset="0"/>
                <a:cs typeface="Arial" panose="020B0604020202020204" pitchFamily="34" charset="0"/>
              </a:rPr>
              <a:t>Acknowledgment</a:t>
            </a:r>
            <a:endParaRPr lang="en-US" sz="8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965369" y="5330078"/>
            <a:ext cx="952515" cy="277561"/>
          </a:xfrm>
          <a:prstGeom prst="roundRect">
            <a:avLst/>
          </a:prstGeom>
          <a:gradFill flip="none" rotWithShape="1">
            <a:gsLst>
              <a:gs pos="3000">
                <a:schemeClr val="tx1">
                  <a:lumMod val="95000"/>
                  <a:lumOff val="5000"/>
                  <a:alpha val="7000"/>
                </a:schemeClr>
              </a:gs>
              <a:gs pos="36000">
                <a:srgbClr val="E9DA1C"/>
              </a:gs>
              <a:gs pos="84000">
                <a:srgbClr val="FF331B"/>
              </a:gs>
            </a:gsLst>
            <a:lin ang="0" scaled="0"/>
            <a:tileRect/>
          </a:gradFill>
          <a:ln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74000">
                  <a:srgbClr val="E9DA1C"/>
                </a:gs>
                <a:gs pos="100000">
                  <a:srgbClr val="FF331B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7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of the institution</a:t>
            </a:r>
            <a:endParaRPr lang="en-US" sz="87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427613-ACFE-471A-933F-930AF520C1D3}"/>
              </a:ext>
            </a:extLst>
          </p:cNvPr>
          <p:cNvSpPr txBox="1"/>
          <p:nvPr/>
        </p:nvSpPr>
        <p:spPr>
          <a:xfrm>
            <a:off x="4910577" y="407611"/>
            <a:ext cx="4809687" cy="75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Possible contents for slide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Clearly identify the challenge you are solving</a:t>
            </a:r>
          </a:p>
          <a:p>
            <a:pPr marL="630531" lvl="1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Explain previous work (put your research in context)</a:t>
            </a:r>
          </a:p>
          <a:p>
            <a:pPr marL="630531" lvl="1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Fundamental information or terms needed</a:t>
            </a:r>
          </a:p>
          <a:p>
            <a:pPr marL="276549" indent="-276549">
              <a:buFont typeface="Arial" panose="020B0604020202020204" pitchFamily="34" charset="0"/>
              <a:buChar char="•"/>
            </a:pP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Your strategy for overcoming the challenge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7F74CC-4CCF-FD4D-A470-059CF730856F}"/>
              </a:ext>
            </a:extLst>
          </p:cNvPr>
          <p:cNvSpPr txBox="1"/>
          <p:nvPr/>
        </p:nvSpPr>
        <p:spPr>
          <a:xfrm>
            <a:off x="8194" y="389641"/>
            <a:ext cx="4811779" cy="50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8" i="1" dirty="0">
                <a:latin typeface="Arial" panose="020B0604020202020204" pitchFamily="34" charset="0"/>
                <a:cs typeface="Arial" panose="020B0604020202020204" pitchFamily="34" charset="0"/>
              </a:rPr>
              <a:t>First Author</a:t>
            </a:r>
            <a:r>
              <a:rPr lang="en-US" sz="968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968" i="1" dirty="0">
                <a:latin typeface="Arial" panose="020B0604020202020204" pitchFamily="34" charset="0"/>
                <a:cs typeface="Arial" panose="020B0604020202020204" pitchFamily="34" charset="0"/>
              </a:rPr>
              <a:t>, Last Author</a:t>
            </a:r>
            <a:r>
              <a:rPr lang="en-US" sz="968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68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6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7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 University One </a:t>
            </a:r>
          </a:p>
          <a:p>
            <a:r>
              <a:rPr lang="en-US" sz="87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 Institution Two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5FEFEE-F5A6-2F42-BA22-00D901C99651}"/>
              </a:ext>
            </a:extLst>
          </p:cNvPr>
          <p:cNvSpPr txBox="1"/>
          <p:nvPr/>
        </p:nvSpPr>
        <p:spPr>
          <a:xfrm>
            <a:off x="26317" y="880439"/>
            <a:ext cx="4867869" cy="226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81"/>
              </a:spcAft>
            </a:pPr>
            <a:r>
              <a:rPr lang="en-US" sz="871" b="1" dirty="0">
                <a:latin typeface="Arial" panose="020B0604020202020204" pitchFamily="34" charset="0"/>
                <a:cs typeface="Arial" panose="020B0604020202020204" pitchFamily="34" charset="0"/>
              </a:rPr>
              <a:t>Abbreviated abstract: </a:t>
            </a:r>
            <a:r>
              <a:rPr lang="en-US" sz="871" dirty="0">
                <a:latin typeface="Arial" panose="020B0604020202020204" pitchFamily="34" charset="0"/>
                <a:cs typeface="Arial" panose="020B0604020202020204" pitchFamily="34" charset="0"/>
              </a:rPr>
              <a:t>Abbreviate abstract of ~75 words</a:t>
            </a:r>
            <a:endParaRPr lang="en-US" sz="87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4910577" y="118669"/>
            <a:ext cx="4809687" cy="270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1" b="1" dirty="0">
                <a:latin typeface="Arial" panose="020B0604020202020204" pitchFamily="34" charset="0"/>
                <a:cs typeface="Arial" panose="020B0604020202020204" pitchFamily="34" charset="0"/>
              </a:rPr>
              <a:t>Previous work, challenge, and approach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26317" y="104314"/>
            <a:ext cx="4867869" cy="270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1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35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5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58C5747114924BB8F3B3330A41A251" ma:contentTypeVersion="13" ma:contentTypeDescription="Crée un document." ma:contentTypeScope="" ma:versionID="4e67b197c65166de9979a5523f4768f1">
  <xsd:schema xmlns:xsd="http://www.w3.org/2001/XMLSchema" xmlns:xs="http://www.w3.org/2001/XMLSchema" xmlns:p="http://schemas.microsoft.com/office/2006/metadata/properties" xmlns:ns2="cf2e3c92-0931-4375-8566-a48d3fbd534c" xmlns:ns3="93128dae-2d7c-4f9e-967d-379ead0aea88" targetNamespace="http://schemas.microsoft.com/office/2006/metadata/properties" ma:root="true" ma:fieldsID="8e74e5f7a07c8dc16e3288528a7b0237" ns2:_="" ns3:_="">
    <xsd:import namespace="cf2e3c92-0931-4375-8566-a48d3fbd534c"/>
    <xsd:import namespace="93128dae-2d7c-4f9e-967d-379ead0aea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e3c92-0931-4375-8566-a48d3fbd5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c73016ee-f6f3-49f5-9926-fe02af74ff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28dae-2d7c-4f9e-967d-379ead0aea8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7df8f71-61e8-460d-bf66-df267c0e74aa}" ma:internalName="TaxCatchAll" ma:showField="CatchAllData" ma:web="93128dae-2d7c-4f9e-967d-379ead0aea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2e3c92-0931-4375-8566-a48d3fbd534c">
      <Terms xmlns="http://schemas.microsoft.com/office/infopath/2007/PartnerControls"/>
    </lcf76f155ced4ddcb4097134ff3c332f>
    <TaxCatchAll xmlns="93128dae-2d7c-4f9e-967d-379ead0aea88" xsi:nil="true"/>
  </documentManagement>
</p:properties>
</file>

<file path=customXml/itemProps1.xml><?xml version="1.0" encoding="utf-8"?>
<ds:datastoreItem xmlns:ds="http://schemas.openxmlformats.org/officeDocument/2006/customXml" ds:itemID="{E6E51071-E23B-443D-990C-BB278A9D6D93}"/>
</file>

<file path=customXml/itemProps2.xml><?xml version="1.0" encoding="utf-8"?>
<ds:datastoreItem xmlns:ds="http://schemas.openxmlformats.org/officeDocument/2006/customXml" ds:itemID="{4E62B64E-860A-4125-B066-1E882CC519C7}"/>
</file>

<file path=customXml/itemProps3.xml><?xml version="1.0" encoding="utf-8"?>
<ds:datastoreItem xmlns:ds="http://schemas.openxmlformats.org/officeDocument/2006/customXml" ds:itemID="{132E5D87-A3F1-46FD-A095-2A4D845527A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150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Tatevik CHALYAN</dc:creator>
  <cp:lastModifiedBy>Karin Derochette</cp:lastModifiedBy>
  <cp:revision>21</cp:revision>
  <dcterms:created xsi:type="dcterms:W3CDTF">2021-06-20T23:21:37Z</dcterms:created>
  <dcterms:modified xsi:type="dcterms:W3CDTF">2022-07-14T11:39:41Z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0x010100AF58C5747114924BB8F3B3330A41A251</vt:lpwstr>
  </property>
</Properties>
</file>